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84" r:id="rId5"/>
    <p:sldId id="285" r:id="rId6"/>
    <p:sldId id="258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6" autoAdjust="0"/>
    <p:restoredTop sz="94708"/>
  </p:normalViewPr>
  <p:slideViewPr>
    <p:cSldViewPr snapToGrid="0" snapToObjects="1">
      <p:cViewPr varScale="1">
        <p:scale>
          <a:sx n="73" d="100"/>
          <a:sy n="73" d="100"/>
        </p:scale>
        <p:origin x="57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png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emf"/><Relationship Id="rId4" Type="http://schemas.openxmlformats.org/officeDocument/2006/relationships/image" Target="../media/image75.png"/><Relationship Id="rId9" Type="http://schemas.openxmlformats.org/officeDocument/2006/relationships/image" Target="../media/image8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.png"/><Relationship Id="rId7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6.emf"/><Relationship Id="rId4" Type="http://schemas.openxmlformats.org/officeDocument/2006/relationships/image" Target="../media/image31.png"/><Relationship Id="rId9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00FB0-1323-C54B-8C01-9EACE5A93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86" y="1108419"/>
            <a:ext cx="7277100" cy="67818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3686"/>
          <a:stretch/>
        </p:blipFill>
        <p:spPr>
          <a:xfrm>
            <a:off x="1128218" y="4979349"/>
            <a:ext cx="5083843" cy="5839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466905F-5966-498E-A0D7-CBE2F1B8FC58}"/>
              </a:ext>
            </a:extLst>
          </p:cNvPr>
          <p:cNvSpPr/>
          <p:nvPr/>
        </p:nvSpPr>
        <p:spPr>
          <a:xfrm>
            <a:off x="5860344" y="5401861"/>
            <a:ext cx="567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KG Primary Penmanship" panose="02000506000000020003"/>
              </a:rPr>
              <a:t>cm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547" y="1068314"/>
            <a:ext cx="1753966" cy="17539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37855" y="4342163"/>
            <a:ext cx="0" cy="65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4146" y="4293870"/>
            <a:ext cx="0" cy="653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50278" y="981768"/>
            <a:ext cx="553099" cy="13099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32" y="2991299"/>
            <a:ext cx="760244" cy="9479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8762" y="2996504"/>
            <a:ext cx="757150" cy="944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270" y="2680931"/>
            <a:ext cx="2705100" cy="4142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9F13B5-B9AC-F946-8BEC-838C99C73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943" y="1714684"/>
            <a:ext cx="23368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05C85-ADE2-5944-BBE6-D5FBEDE4C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415" y="2775755"/>
            <a:ext cx="4584700" cy="135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55532-80F3-AE4D-8530-7604CF76F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965" y="4189492"/>
            <a:ext cx="2082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DC840-7DCF-2440-9EDD-71460CECF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615" y="5683027"/>
            <a:ext cx="86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1C8CF-B182-A141-98FC-6259B7B8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9" y="1080115"/>
            <a:ext cx="9004300" cy="58293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9294">
            <a:off x="8000096" y="847806"/>
            <a:ext cx="1610773" cy="16107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96" y="3036887"/>
            <a:ext cx="1643088" cy="16430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587" y="1653192"/>
            <a:ext cx="1332000" cy="133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784" y="1653192"/>
            <a:ext cx="1332000" cy="13320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2347538" y="5858814"/>
            <a:ext cx="510049" cy="50042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35E91-8A03-9C49-80AB-9E0B88DFB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560" y="1528766"/>
            <a:ext cx="23495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54D11-5940-2D4D-91A7-45D20C98C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9657" y="3661762"/>
            <a:ext cx="2349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7D2C1-7577-0246-A76D-87D890BE7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014" y="4509153"/>
            <a:ext cx="863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0B003-71A9-084D-8CC9-2F2FB5805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1587" y="5741291"/>
            <a:ext cx="914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7FBD7-21EA-3446-8CAF-9C195792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4" y="1098574"/>
            <a:ext cx="7277100" cy="65659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97383" y="919365"/>
            <a:ext cx="1302327" cy="119021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11" y="1173002"/>
            <a:ext cx="1592717" cy="1592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823420"/>
            <a:ext cx="1428750" cy="12001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15483" y="2915888"/>
            <a:ext cx="1428750" cy="120015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620982" y="5004390"/>
            <a:ext cx="12624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16864" y="5032097"/>
            <a:ext cx="12624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39" y="3738354"/>
            <a:ext cx="1362052" cy="1867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27" y="4138726"/>
            <a:ext cx="1254999" cy="13788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7057693" y="4993010"/>
            <a:ext cx="248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Annie                 Eva</a:t>
            </a:r>
            <a:r>
              <a:rPr lang="en-GB" sz="2400" dirty="0">
                <a:solidFill>
                  <a:srgbClr val="FF0000"/>
                </a:solidFill>
                <a:latin typeface="KG Primary Penmanship" panose="02000506000000020003" pitchFamily="2" charset="77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17229"/>
              </p:ext>
            </p:extLst>
          </p:nvPr>
        </p:nvGraphicFramePr>
        <p:xfrm>
          <a:off x="5205016" y="5488373"/>
          <a:ext cx="912092" cy="781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046">
                  <a:extLst>
                    <a:ext uri="{9D8B030D-6E8A-4147-A177-3AD203B41FA5}">
                      <a16:colId xmlns:a16="http://schemas.microsoft.com/office/drawing/2014/main" val="3514680616"/>
                    </a:ext>
                  </a:extLst>
                </a:gridCol>
                <a:gridCol w="456046">
                  <a:extLst>
                    <a:ext uri="{9D8B030D-6E8A-4147-A177-3AD203B41FA5}">
                      <a16:colId xmlns:a16="http://schemas.microsoft.com/office/drawing/2014/main" val="1279245761"/>
                    </a:ext>
                  </a:extLst>
                </a:gridCol>
              </a:tblGrid>
              <a:tr h="390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50827"/>
                  </a:ext>
                </a:extLst>
              </a:tr>
              <a:tr h="390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180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F0D5ED-9F55-C445-91DA-8E8A085C1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712" y="1659309"/>
            <a:ext cx="2336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EAC86-4552-0040-B50F-9EA709F65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9712" y="2925332"/>
            <a:ext cx="4483100" cy="135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79403-7745-7C44-904A-3F608F3F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180" y="4343442"/>
            <a:ext cx="10541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F4BD2-82B1-CC41-9EFC-07FDA9BAA8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12" y="4335091"/>
            <a:ext cx="13208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F35EB-FF69-274E-891E-9E9054DA0C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1417" y="5415445"/>
            <a:ext cx="749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A7C82-F383-B14A-9AD5-105135DE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9" y="1144368"/>
            <a:ext cx="9004300" cy="584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51281-3E80-4688-BD15-01DE089D1136}"/>
              </a:ext>
            </a:extLst>
          </p:cNvPr>
          <p:cNvSpPr txBox="1"/>
          <p:nvPr/>
        </p:nvSpPr>
        <p:spPr>
          <a:xfrm>
            <a:off x="4199728" y="4923023"/>
            <a:ext cx="72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77"/>
              </a:rPr>
              <a:t>3</a:t>
            </a: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50157" y="2953080"/>
            <a:ext cx="992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3686"/>
          <a:stretch/>
        </p:blipFill>
        <p:spPr>
          <a:xfrm>
            <a:off x="1204381" y="4889408"/>
            <a:ext cx="4936537" cy="724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2" b="29909"/>
          <a:stretch/>
        </p:blipFill>
        <p:spPr>
          <a:xfrm rot="647733">
            <a:off x="1464582" y="4496718"/>
            <a:ext cx="1140071" cy="4500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466905F-5966-498E-A0D7-CBE2F1B8FC58}"/>
              </a:ext>
            </a:extLst>
          </p:cNvPr>
          <p:cNvSpPr/>
          <p:nvPr/>
        </p:nvSpPr>
        <p:spPr>
          <a:xfrm>
            <a:off x="5695837" y="5215410"/>
            <a:ext cx="567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KG Primary Penmanship" panose="02000506000000020003"/>
              </a:rPr>
              <a:t>cm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309" y="963521"/>
            <a:ext cx="1504119" cy="1504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899">
            <a:off x="8304152" y="808886"/>
            <a:ext cx="1378407" cy="137840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82982" y="3214254"/>
            <a:ext cx="612000" cy="61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22504" y="3237606"/>
            <a:ext cx="576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7957536" y="4407807"/>
            <a:ext cx="992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A14E9F-8D1E-8F4D-A649-A57E49F12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364" y="1637655"/>
            <a:ext cx="24892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96A1-E230-6842-840B-C78FDAF0F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904" y="2328200"/>
            <a:ext cx="2082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E60C7-15AD-2346-8990-0A3C1248E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0941" y="3785253"/>
            <a:ext cx="2095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FF4AB-04F7-F049-9005-A8E0A8EBED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064" y="5688645"/>
            <a:ext cx="85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64AF7-30AF-5541-AE77-C7C9EEC4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8" y="1100828"/>
            <a:ext cx="9004300" cy="55372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5241" y="2953080"/>
            <a:ext cx="992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30" y="817906"/>
            <a:ext cx="1459023" cy="1168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702" y="937345"/>
            <a:ext cx="1500842" cy="15008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960606" y="4555646"/>
            <a:ext cx="634523" cy="6234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95" y="3252836"/>
            <a:ext cx="582411" cy="7262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78" y="2913997"/>
            <a:ext cx="1076342" cy="1227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32494-FF66-234B-AA40-D3C1B41D3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012" y="1616590"/>
            <a:ext cx="2336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95897-004E-5640-93B2-EC371F3C5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5241" y="2295663"/>
            <a:ext cx="20828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61024-7A23-0A4C-8C5A-9F12C2C1A8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404" y="4555646"/>
            <a:ext cx="19177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940FD-D1FC-2D43-8B61-C4B432059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8449" y="5445719"/>
            <a:ext cx="914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AF2AF-79B7-F447-AE00-22A53FEE2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4" y="1148376"/>
            <a:ext cx="9004300" cy="55372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98990" y="2953080"/>
            <a:ext cx="992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37" y="2988594"/>
            <a:ext cx="1035898" cy="9327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49766" y="4555646"/>
            <a:ext cx="634523" cy="6234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463">
            <a:off x="8293851" y="859078"/>
            <a:ext cx="1219607" cy="14728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580" y="1046701"/>
            <a:ext cx="1526948" cy="15314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709" y="2988594"/>
            <a:ext cx="1031005" cy="928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F7ACA-030A-F64D-8609-4B240F1A5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928" y="1652802"/>
            <a:ext cx="2336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BB460-FB1B-254C-9988-433F637D2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496" y="2355469"/>
            <a:ext cx="20828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E88ED-3F0B-BC47-8933-7F188F522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1827" y="4575273"/>
            <a:ext cx="19304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54D9B-9CB4-144D-8561-D5B8FF7D3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5490724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8D884-F1CC-5841-ACEE-B3E383A3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7" y="1111250"/>
            <a:ext cx="9004300" cy="55118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117">
            <a:off x="7950408" y="676104"/>
            <a:ext cx="1649981" cy="16499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925" y="1008734"/>
            <a:ext cx="1569988" cy="1569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13" y="2837449"/>
            <a:ext cx="1569600" cy="156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0BDD4-4E10-0948-B980-431E742D8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375" y="1745622"/>
            <a:ext cx="23495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E323D-0202-4341-A793-D4DF80CE5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425" y="3291772"/>
            <a:ext cx="2349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44FF1-0198-0844-86D2-FBAA41F04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809" y="4270588"/>
            <a:ext cx="863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462865-08C4-A442-821C-6441111ED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2991" y="5417466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E881C-CA78-3D4D-947E-99B361D6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9" y="1127669"/>
            <a:ext cx="9004300" cy="59563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0" name="Oval 9"/>
          <p:cNvSpPr/>
          <p:nvPr/>
        </p:nvSpPr>
        <p:spPr>
          <a:xfrm>
            <a:off x="3432380" y="4933194"/>
            <a:ext cx="634523" cy="6234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20" y="730827"/>
            <a:ext cx="1555781" cy="1555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368" y="1023058"/>
            <a:ext cx="1564970" cy="156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990" y="2744373"/>
            <a:ext cx="1569114" cy="1569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6D4BC-117F-A14C-B626-AFD45E317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060" y="1685372"/>
            <a:ext cx="2336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C6B0A-866F-044A-A65D-FEB042A62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215" y="3330808"/>
            <a:ext cx="2387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01C35-FDFF-AB47-9261-F04C50A7F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869" y="4932558"/>
            <a:ext cx="19304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8418C-25A5-9E4A-BA82-5F41F0183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5730331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DBE148-0153-B245-BABF-DCEB5922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4" y="1116396"/>
            <a:ext cx="9004300" cy="54610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10" name="Oval 9"/>
          <p:cNvSpPr/>
          <p:nvPr/>
        </p:nvSpPr>
        <p:spPr>
          <a:xfrm>
            <a:off x="3473945" y="4521486"/>
            <a:ext cx="634523" cy="6234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>
            <a:off x="8769927" y="1023058"/>
            <a:ext cx="692728" cy="1569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1" y="1852095"/>
            <a:ext cx="1871562" cy="1871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E9AA4-6434-9748-8EF4-D18700285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51" y="1112095"/>
            <a:ext cx="2336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D3505-7A2B-DD4A-A55C-FF114CA7A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540" y="2813773"/>
            <a:ext cx="2349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F8655-1FE1-494B-85A3-CEA1EE472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140" y="4541113"/>
            <a:ext cx="19304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1E1D1-8AFF-3A4D-B5D6-87B4DCBBE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222" y="5404742"/>
            <a:ext cx="850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9AB4C-852B-734E-9EF3-EB4C622B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6" y="1130363"/>
            <a:ext cx="9004300" cy="558800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" name="Rectangle 1"/>
          <p:cNvSpPr/>
          <p:nvPr/>
        </p:nvSpPr>
        <p:spPr>
          <a:xfrm rot="2505913">
            <a:off x="8312727" y="1219200"/>
            <a:ext cx="1080000" cy="10811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1" y="2078752"/>
            <a:ext cx="1700011" cy="1700011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81433"/>
              </p:ext>
            </p:extLst>
          </p:nvPr>
        </p:nvGraphicFramePr>
        <p:xfrm>
          <a:off x="5195843" y="4118101"/>
          <a:ext cx="1149540" cy="1002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70">
                  <a:extLst>
                    <a:ext uri="{9D8B030D-6E8A-4147-A177-3AD203B41FA5}">
                      <a16:colId xmlns:a16="http://schemas.microsoft.com/office/drawing/2014/main" val="3514680616"/>
                    </a:ext>
                  </a:extLst>
                </a:gridCol>
                <a:gridCol w="574770">
                  <a:extLst>
                    <a:ext uri="{9D8B030D-6E8A-4147-A177-3AD203B41FA5}">
                      <a16:colId xmlns:a16="http://schemas.microsoft.com/office/drawing/2014/main" val="1279245761"/>
                    </a:ext>
                  </a:extLst>
                </a:gridCol>
              </a:tblGrid>
              <a:tr h="5010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50827"/>
                  </a:ext>
                </a:extLst>
              </a:tr>
              <a:tr h="5010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180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016AF0-EAEF-BB4F-B83B-F016495A8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04" y="1130363"/>
            <a:ext cx="10160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0D9AE-FF5E-3042-8581-D0ED86886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243" y="2890319"/>
            <a:ext cx="23368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66B41-E470-0E46-B01F-72059B643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764" y="4092070"/>
            <a:ext cx="9779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67120-ED0B-464C-A587-93E0C9BF2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643" y="5540614"/>
            <a:ext cx="965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DEC671-70B6-48F1-80B1-2ACD2DA62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C0A6C-F5FF-42D8-ABE6-B79B888C26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C7385-17CA-456B-ABC6-CD510B0D40C5}">
  <ds:schemaRefs>
    <ds:schemaRef ds:uri="http://schemas.microsoft.com/office/2006/documentManagement/types"/>
    <ds:schemaRef ds:uri="4921e149-a19a-41e8-bd6b-88f26a43303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2705</TotalTime>
  <Words>85</Words>
  <Application>Microsoft Office PowerPoint</Application>
  <PresentationFormat>A4 Paper (210x297 mm)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125</cp:revision>
  <dcterms:created xsi:type="dcterms:W3CDTF">2019-10-15T10:24:11Z</dcterms:created>
  <dcterms:modified xsi:type="dcterms:W3CDTF">2020-07-09T10:42:45Z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